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8-504E-454D-AAEF-831F988977E1}" type="datetimeFigureOut">
              <a:rPr lang="sl-SI" smtClean="0"/>
              <a:t>05.10.2021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58B8-5D0B-4CAB-AD2C-6AA1A32FA3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001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8-504E-454D-AAEF-831F988977E1}" type="datetimeFigureOut">
              <a:rPr lang="sl-SI" smtClean="0"/>
              <a:t>05.10.2021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58B8-5D0B-4CAB-AD2C-6AA1A32FA3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306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8-504E-454D-AAEF-831F988977E1}" type="datetimeFigureOut">
              <a:rPr lang="sl-SI" smtClean="0"/>
              <a:t>05.10.2021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58B8-5D0B-4CAB-AD2C-6AA1A32FA3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922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8-504E-454D-AAEF-831F988977E1}" type="datetimeFigureOut">
              <a:rPr lang="sl-SI" smtClean="0"/>
              <a:t>05.10.2021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58B8-5D0B-4CAB-AD2C-6AA1A32FA3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985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8-504E-454D-AAEF-831F988977E1}" type="datetimeFigureOut">
              <a:rPr lang="sl-SI" smtClean="0"/>
              <a:t>05.10.2021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58B8-5D0B-4CAB-AD2C-6AA1A32FA3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386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8-504E-454D-AAEF-831F988977E1}" type="datetimeFigureOut">
              <a:rPr lang="sl-SI" smtClean="0"/>
              <a:t>05.10.2021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58B8-5D0B-4CAB-AD2C-6AA1A32FA3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31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8-504E-454D-AAEF-831F988977E1}" type="datetimeFigureOut">
              <a:rPr lang="sl-SI" smtClean="0"/>
              <a:t>05.10.2021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58B8-5D0B-4CAB-AD2C-6AA1A32FA3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251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8-504E-454D-AAEF-831F988977E1}" type="datetimeFigureOut">
              <a:rPr lang="sl-SI" smtClean="0"/>
              <a:t>05.10.2021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58B8-5D0B-4CAB-AD2C-6AA1A32FA3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618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8-504E-454D-AAEF-831F988977E1}" type="datetimeFigureOut">
              <a:rPr lang="sl-SI" smtClean="0"/>
              <a:t>05.10.2021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58B8-5D0B-4CAB-AD2C-6AA1A32FA3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559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8-504E-454D-AAEF-831F988977E1}" type="datetimeFigureOut">
              <a:rPr lang="sl-SI" smtClean="0"/>
              <a:t>05.10.2021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58B8-5D0B-4CAB-AD2C-6AA1A32FA3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167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8-504E-454D-AAEF-831F988977E1}" type="datetimeFigureOut">
              <a:rPr lang="sl-SI" smtClean="0"/>
              <a:t>05.10.2021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58B8-5D0B-4CAB-AD2C-6AA1A32FA3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284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B59C8-504E-454D-AAEF-831F988977E1}" type="datetimeFigureOut">
              <a:rPr lang="sl-SI" smtClean="0"/>
              <a:t>05.10.2021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C58B8-5D0B-4CAB-AD2C-6AA1A32FA3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806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08" y="232913"/>
            <a:ext cx="11619781" cy="655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92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74453" y="379562"/>
            <a:ext cx="10879347" cy="5797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4400" dirty="0" smtClean="0"/>
              <a:t>Teden otroka se obeležuje v prvem tednu oktobra, ko pozornost širše javnosti z različnimi okroglimi mizami, konferencami in izobraževalnimi delavnicami, želimo usmeriti na otroke in mladino.</a:t>
            </a:r>
            <a:endParaRPr lang="sl-SI" sz="4400" dirty="0"/>
          </a:p>
        </p:txBody>
      </p:sp>
    </p:spTree>
    <p:extLst>
      <p:ext uri="{BB962C8B-B14F-4D97-AF65-F5344CB8AC3E}">
        <p14:creationId xmlns:p14="http://schemas.microsoft.com/office/powerpoint/2010/main" val="332039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RAZIGRAN UŽIVAJ DAN!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Je osrednja tema letošnjega nacionalnega Tedna otroka®. Kot protiutež posledicam epidemije COVID-19 želimo poudariti pomen igrivosti, sproščenosti in druženja. Igra razvija domišljijo, krepi telo, spleta prijateljstva in nas povezuje. Poslanico, ki je tokrat prvič v Stripu, je pripravil Boštjan Gorenc – Pižama, ilustriral pa Jaka Vukotič.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7082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/>
          <a:lstStyle/>
          <a:p>
            <a:pPr marL="0" indent="0" fontAlgn="base">
              <a:buNone/>
            </a:pPr>
            <a:r>
              <a:rPr lang="sl-SI" b="1" i="1" dirty="0"/>
              <a:t>Ključna sporočila so:</a:t>
            </a:r>
            <a:endParaRPr lang="sl-SI" dirty="0"/>
          </a:p>
          <a:p>
            <a:pPr fontAlgn="base"/>
            <a:r>
              <a:rPr lang="sl-SI" b="1" i="1" dirty="0"/>
              <a:t>igra ti pomaga razvijati domišljijo,</a:t>
            </a:r>
            <a:endParaRPr lang="sl-SI" dirty="0"/>
          </a:p>
          <a:p>
            <a:pPr fontAlgn="base"/>
            <a:r>
              <a:rPr lang="sl-SI" b="1" i="1" dirty="0"/>
              <a:t>igra ti krepi telo,</a:t>
            </a:r>
            <a:endParaRPr lang="sl-SI" dirty="0"/>
          </a:p>
          <a:p>
            <a:pPr fontAlgn="base"/>
            <a:r>
              <a:rPr lang="sl-SI" b="1" i="1" dirty="0"/>
              <a:t>igra spleta prijateljstva …</a:t>
            </a:r>
            <a:endParaRPr lang="sl-SI" dirty="0"/>
          </a:p>
          <a:p>
            <a:pPr fontAlgn="base"/>
            <a:r>
              <a:rPr lang="sl-SI" b="1" i="1" dirty="0"/>
              <a:t>in najpomembnejše: igra nas povezuje!</a:t>
            </a:r>
            <a:endParaRPr lang="sl-SI" dirty="0"/>
          </a:p>
          <a:p>
            <a:pPr fontAlgn="base"/>
            <a:r>
              <a:rPr lang="sl-SI" b="1" dirty="0"/>
              <a:t>V Tednu otroka</a:t>
            </a:r>
            <a:r>
              <a:rPr lang="sl-SI" b="1" baseline="30000" dirty="0"/>
              <a:t>®</a:t>
            </a:r>
            <a:r>
              <a:rPr lang="sl-SI" b="1" dirty="0"/>
              <a:t> bodo potekale naslednje aktivnosti: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24941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77970" y="621102"/>
            <a:ext cx="10775830" cy="5555861"/>
          </a:xfrm>
        </p:spPr>
        <p:txBody>
          <a:bodyPr>
            <a:normAutofit/>
          </a:bodyPr>
          <a:lstStyle/>
          <a:p>
            <a:r>
              <a:rPr lang="sl-SI" dirty="0" smtClean="0"/>
              <a:t>Po navadi ZVEZA PRIJATELJEV MLADINE SLOVENIJE, v času Tedna otroka za predšolske in osnovnošolske otroke, v sodelovanju z različnimi organizacijami in ustanovami, kot so: Gasilska brigada, Reševalna postaja, RTV Slovenija, POP TV, tiskarne, Hipodrom Ljubljana, Lutkovno gledališče Ljubljana, Kolosej, Kinodvor, Železniški muzej, </a:t>
            </a:r>
            <a:r>
              <a:rPr lang="sl-SI" dirty="0" err="1" smtClean="0"/>
              <a:t>Atlantis</a:t>
            </a:r>
            <a:r>
              <a:rPr lang="sl-SI" dirty="0"/>
              <a:t> </a:t>
            </a:r>
            <a:r>
              <a:rPr lang="sl-SI" dirty="0" smtClean="0"/>
              <a:t>... organizira nešteto brezplačnih predstav, ogledov filmov, muzejev,  obiske in seznanitev z delovanjem naštetih organizacij in zavodov ...</a:t>
            </a:r>
          </a:p>
          <a:p>
            <a:r>
              <a:rPr lang="sl-SI" dirty="0" smtClean="0"/>
              <a:t>V letu 2021 bo zaradi preprečevanja širjenja virusa COVID 19 in vzdrževanja varnostih ukrepov, tovrstnih dogodkov manj.</a:t>
            </a:r>
          </a:p>
          <a:p>
            <a:r>
              <a:rPr lang="sl-SI" dirty="0" smtClean="0"/>
              <a:t>Bo pa potekalo nekaj aktivnosti, ki so predstavljene na njihovi spletni strani.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49082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58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1100" dirty="0" smtClean="0"/>
              <a:t>Vir: https://www.zpms.si/programi/teden-otroka/</a:t>
            </a:r>
            <a:endParaRPr lang="sl-SI" sz="11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0162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243</Words>
  <Application>Microsoft Office PowerPoint</Application>
  <PresentationFormat>Širokozaslonsko</PresentationFormat>
  <Paragraphs>13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RAZIGRAN UŽIVAJ DAN!</vt:lpstr>
      <vt:lpstr>PowerPointova predstavitev</vt:lpstr>
      <vt:lpstr>PowerPointova predstavitev</vt:lpstr>
      <vt:lpstr>PowerPointova predstavitev</vt:lpstr>
      <vt:lpstr>Vir: https://www.zpms.si/programi/teden-otroka/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Knjižnica</dc:creator>
  <cp:lastModifiedBy>Knjižnica</cp:lastModifiedBy>
  <cp:revision>3</cp:revision>
  <dcterms:created xsi:type="dcterms:W3CDTF">2021-10-05T10:13:47Z</dcterms:created>
  <dcterms:modified xsi:type="dcterms:W3CDTF">2021-10-05T10:37:11Z</dcterms:modified>
</cp:coreProperties>
</file>