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F462-0ED1-45F7-AC77-670AC0C095F5}" type="datetimeFigureOut">
              <a:rPr lang="sl-SI" smtClean="0"/>
              <a:t>05.10.2021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185D-1C08-4983-AFA7-8DC7CB41E87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31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F462-0ED1-45F7-AC77-670AC0C095F5}" type="datetimeFigureOut">
              <a:rPr lang="sl-SI" smtClean="0"/>
              <a:t>05.10.2021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185D-1C08-4983-AFA7-8DC7CB41E87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9883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F462-0ED1-45F7-AC77-670AC0C095F5}" type="datetimeFigureOut">
              <a:rPr lang="sl-SI" smtClean="0"/>
              <a:t>05.10.2021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185D-1C08-4983-AFA7-8DC7CB41E87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223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F462-0ED1-45F7-AC77-670AC0C095F5}" type="datetimeFigureOut">
              <a:rPr lang="sl-SI" smtClean="0"/>
              <a:t>05.10.2021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185D-1C08-4983-AFA7-8DC7CB41E87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8779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F462-0ED1-45F7-AC77-670AC0C095F5}" type="datetimeFigureOut">
              <a:rPr lang="sl-SI" smtClean="0"/>
              <a:t>05.10.2021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185D-1C08-4983-AFA7-8DC7CB41E87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721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F462-0ED1-45F7-AC77-670AC0C095F5}" type="datetimeFigureOut">
              <a:rPr lang="sl-SI" smtClean="0"/>
              <a:t>05.10.2021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185D-1C08-4983-AFA7-8DC7CB41E87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8337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F462-0ED1-45F7-AC77-670AC0C095F5}" type="datetimeFigureOut">
              <a:rPr lang="sl-SI" smtClean="0"/>
              <a:t>05.10.2021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185D-1C08-4983-AFA7-8DC7CB41E87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4776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F462-0ED1-45F7-AC77-670AC0C095F5}" type="datetimeFigureOut">
              <a:rPr lang="sl-SI" smtClean="0"/>
              <a:t>05.10.2021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185D-1C08-4983-AFA7-8DC7CB41E87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5059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F462-0ED1-45F7-AC77-670AC0C095F5}" type="datetimeFigureOut">
              <a:rPr lang="sl-SI" smtClean="0"/>
              <a:t>05.10.2021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185D-1C08-4983-AFA7-8DC7CB41E87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3540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F462-0ED1-45F7-AC77-670AC0C095F5}" type="datetimeFigureOut">
              <a:rPr lang="sl-SI" smtClean="0"/>
              <a:t>05.10.2021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185D-1C08-4983-AFA7-8DC7CB41E87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140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F462-0ED1-45F7-AC77-670AC0C095F5}" type="datetimeFigureOut">
              <a:rPr lang="sl-SI" smtClean="0"/>
              <a:t>05.10.2021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185D-1C08-4983-AFA7-8DC7CB41E87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289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8F462-0ED1-45F7-AC77-670AC0C095F5}" type="datetimeFigureOut">
              <a:rPr lang="sl-SI" smtClean="0"/>
              <a:t>05.10.2021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5185D-1C08-4983-AFA7-8DC7CB41E87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571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SVETOVNI DAN PRVE POMOČI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11. SEPTEMBER</a:t>
            </a:r>
            <a:endParaRPr lang="sl-SI" dirty="0"/>
          </a:p>
        </p:txBody>
      </p:sp>
      <p:sp>
        <p:nvSpPr>
          <p:cNvPr id="4" name="AutoShape 2" descr="Prva pomoč - Teča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137" y="2665562"/>
            <a:ext cx="3061388" cy="300819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958860"/>
            <a:ext cx="3289540" cy="271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63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327804"/>
            <a:ext cx="10515600" cy="5849159"/>
          </a:xfrm>
        </p:spPr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</a:rPr>
              <a:t>SVETOVNI </a:t>
            </a:r>
            <a:r>
              <a:rPr lang="sl-SI" dirty="0">
                <a:solidFill>
                  <a:srgbClr val="FF0000"/>
                </a:solidFill>
              </a:rPr>
              <a:t>DAN PRVE POMOČI </a:t>
            </a:r>
            <a:r>
              <a:rPr lang="sl-SI" dirty="0"/>
              <a:t>so prvič obeležili leta 2000, ko je 16 evropskih nacionalnih organizacij Rdečega križa dalo pobudo za tovrstno praznovanje. Zamisel je bila kmalu sprejeta in se je uveljavila v mednarodnem merilu, ko je leta 2003 kar 115 nacionalnih organizacij Rdečega križa po vsem svetu obeležilo svetovni dan prve pomoči. To kaže na velik pomen širjenja znanja in veščin o prvi pomoči ter spodbujanja in osveščanja prostovoljcev po vsem svetu.</a:t>
            </a:r>
          </a:p>
          <a:p>
            <a:endParaRPr lang="sl-SI" dirty="0"/>
          </a:p>
        </p:txBody>
      </p:sp>
      <p:sp>
        <p:nvSpPr>
          <p:cNvPr id="4" name="AutoShape 2" descr="Zdravstevo letovanje otrok in šolarjev na Debelem rtiču - dobrepolje.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3899678"/>
            <a:ext cx="29622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65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655608"/>
            <a:ext cx="10515600" cy="5521355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NALOGE RDEČEGA KRIŽA NA PODROČJU PRVE POMOČI:</a:t>
            </a:r>
          </a:p>
          <a:p>
            <a:pPr marL="0" indent="0">
              <a:buNone/>
            </a:pPr>
            <a:r>
              <a:rPr lang="sl-SI" dirty="0"/>
              <a:t>organizira tečaje in izpite iz prve pomoči ter organizira in usposablja enote za prvo pomoč.</a:t>
            </a:r>
          </a:p>
          <a:p>
            <a:endParaRPr lang="sl-SI" dirty="0"/>
          </a:p>
        </p:txBody>
      </p:sp>
      <p:sp>
        <p:nvSpPr>
          <p:cNvPr id="4" name="AutoShape 2" descr="ORGANIZIRANI TEČAJI PRVE POMOČI - Domo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192" y="2261288"/>
            <a:ext cx="3981989" cy="28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57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767751"/>
            <a:ext cx="10515600" cy="5409212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DOBRO BI BILO:</a:t>
            </a:r>
          </a:p>
          <a:p>
            <a:r>
              <a:rPr lang="sl-SI" dirty="0"/>
              <a:t>Da znanje prve pomoči temelji na praktičnem delu, ki bi ga bilo potrebno obnavljati v različnih starostnih obdobjih;</a:t>
            </a:r>
          </a:p>
          <a:p>
            <a:r>
              <a:rPr lang="sl-SI" dirty="0"/>
              <a:t>Da bi bil obvezni sestavni del usposabljanja bodočih voznikov motornih vozil;</a:t>
            </a:r>
          </a:p>
          <a:p>
            <a:r>
              <a:rPr lang="sl-SI" dirty="0"/>
              <a:t>Da bi posameznik osveži svoje znanje s tega področja preden pridobi dvojnik izpita prve </a:t>
            </a:r>
            <a:r>
              <a:rPr lang="sl-SI" dirty="0" smtClean="0"/>
              <a:t>pomoči</a:t>
            </a:r>
            <a:r>
              <a:rPr lang="sl-SI" dirty="0"/>
              <a:t>.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687" y="3726522"/>
            <a:ext cx="4334683" cy="2380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40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646981"/>
            <a:ext cx="10515600" cy="5529982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Rdeči </a:t>
            </a:r>
            <a:r>
              <a:rPr lang="sl-SI" dirty="0"/>
              <a:t>križ Slovenije </a:t>
            </a:r>
            <a:r>
              <a:rPr lang="sl-SI" dirty="0" smtClean="0"/>
              <a:t>je že </a:t>
            </a:r>
            <a:r>
              <a:rPr lang="sl-SI" dirty="0"/>
              <a:t>pred dvema letoma dal pobudo, da bi se vsebine preprečevanja nezgod in osnov nudenja prve pomoči uvedle v obvezni učni program osnovnih šol. Pri tem ne gre za uvajanje posebnega učnega predmeta v osnovne šole, ampak za umestitev vsebin prve pomoči kot dopolnilnih oziroma izbirnih vsebin, v skladu z mednarodno primerljivimi standardi.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427" y="2632292"/>
            <a:ext cx="5627298" cy="3749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6053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474453"/>
            <a:ext cx="10515600" cy="5702510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Stališče Rdečega križa Slovenije je, da preprečevanje nezgod in obvladovanje prve pomoči ni le izraz privzgojene solidarnosti, ampak sodi v splošno izobrazbo in usposobljenost, katere se je treba začeti učiti v osnovni šoli in pozneje nadgrajevati oziroma ohranjati kot veščino za vsakodnevno rabo.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421" y="2171458"/>
            <a:ext cx="6320287" cy="421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5642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Viri: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200" dirty="0" smtClean="0"/>
              <a:t>https://www.google.com/search?q=prva+pomo%C4%8D+v+%C5%A1olah&amp;tbm=isch&amp;ved=2ahUKEwiHrNKw6rLzAhXUgKQKHesxDJYQ2-cCegQIABAA&amp;oq=prva+pomo%C4%8D+v+%C5%A1olah&amp;gs_lcp=CgNpbWcQAzoFCAAQgAQ6BAgAEBhQgv8FWMWKBmCbjQZoAHAAeACAAVmIAd8EkgEBOJgBAKABAaoBC2d3cy13aXotaW1nwAEB&amp;sclient=img&amp;ei=5glcYYehK9SBkgXr47CwCQ&amp;bih=952&amp;biw=1851&amp;rlz=1C1GGRV_enSI768SI790#imgrc=9PRxrGvyxLErGM</a:t>
            </a:r>
          </a:p>
          <a:p>
            <a:r>
              <a:rPr lang="sl-SI" sz="1200" dirty="0" smtClean="0"/>
              <a:t>https://www.google.com/search?q=prva+pomo%C4%8D+v+%C5%A1olah&amp;tbm=isch&amp;ved=2ahUKEwiHrNKw6rLzAhXUgKQKHesxDJYQ2-cCegQIABAA&amp;oq=prva+pomo%C4%8D+v+%C5%A1olah&amp;gs_lcp=CgNpbWcQAzoFCAAQgAQ6BAgAEBhQgv8FWMWKBmCbjQZoAHAAeACAAVmIAd8EkgEBOJgBAKABAaoBC2d3cy13aXotaW1nwAEB&amp;sclient=img&amp;ei=5glcYYehK9SBkgXr47CwCQ&amp;bih=952&amp;biw=1851&amp;rlz=1C1GGRV_enSI768SI790#imgrc=MPMvMwXXImc5cM</a:t>
            </a:r>
          </a:p>
          <a:p>
            <a:r>
              <a:rPr lang="sl-SI" sz="1200" dirty="0" smtClean="0"/>
              <a:t>https://www.google.com/search?q=svetovni+dan+prve+pomo%C4%8Di&amp;tbm=isch&amp;ved=2ahUKEwicut6M67LzAhUrMewKHStAAIYQ2-cCegQIABAA&amp;oq=svetovni+dan+prve+pomo%C4%8Di&amp;gs_lcp=CgNpbWcQAzIECAAQGDIECAAQGDoKCCMQ7wMQ6gIQJzoHCCMQ7wMQJzoECAAQAzoICAAQgAQQsQM6BQgAEIAEOgQIABBDOgYIABAIEB5Q1a9IWPrnSGCg6khoAnAAeAKAAW-IAZMYkgEEMzguM5gBAKABAaoBC2d3cy13aXotaW1nsAEKwAEB&amp;sclient=img&amp;ei=pwpcYdzKM6visAergIGwCA&amp;bih=952&amp;biw=1851&amp;rlz=1C1GGRV_enSI768SI790#imgrc=HhPYvugAuBqXtM</a:t>
            </a:r>
          </a:p>
          <a:p>
            <a:r>
              <a:rPr lang="sl-SI" sz="1200" dirty="0" smtClean="0"/>
              <a:t>https://www.rks.si/sl/September_3/11._september_Svetovni_dan_prve_pomoci/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1492590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294</Words>
  <Application>Microsoft Office PowerPoint</Application>
  <PresentationFormat>Širokozaslonsko</PresentationFormat>
  <Paragraphs>17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Officeova tema</vt:lpstr>
      <vt:lpstr>SVETOVNI DAN PRVE POMOČI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Viri: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SVETOVNI DAN PRVE POMOČI</dc:title>
  <dc:creator>Knjižnica</dc:creator>
  <cp:lastModifiedBy>Knjižnica</cp:lastModifiedBy>
  <cp:revision>3</cp:revision>
  <dcterms:created xsi:type="dcterms:W3CDTF">2021-10-05T08:19:46Z</dcterms:created>
  <dcterms:modified xsi:type="dcterms:W3CDTF">2021-10-05T10:44:39Z</dcterms:modified>
</cp:coreProperties>
</file>