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60" r:id="rId7"/>
    <p:sldId id="259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27CD3-5D0B-468A-BA8C-DC85F343BDA4}" v="24" dt="2021-09-12T15:31:06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la.kores@gmail.com" userId="57757f00a98c9ba7" providerId="LiveId" clId="{C2C27CD3-5D0B-468A-BA8C-DC85F343BDA4}"/>
    <pc:docChg chg="undo custSel addSld modSld">
      <pc:chgData name="zala.kores@gmail.com" userId="57757f00a98c9ba7" providerId="LiveId" clId="{C2C27CD3-5D0B-468A-BA8C-DC85F343BDA4}" dt="2021-09-16T16:02:43.141" v="935" actId="20577"/>
      <pc:docMkLst>
        <pc:docMk/>
      </pc:docMkLst>
      <pc:sldChg chg="addSp delSp modSp mod modTransition setBg addAnim delAnim modAnim">
        <pc:chgData name="zala.kores@gmail.com" userId="57757f00a98c9ba7" providerId="LiveId" clId="{C2C27CD3-5D0B-468A-BA8C-DC85F343BDA4}" dt="2021-09-16T15:56:27.653" v="933" actId="20577"/>
        <pc:sldMkLst>
          <pc:docMk/>
          <pc:sldMk cId="1310354197" sldId="256"/>
        </pc:sldMkLst>
        <pc:spChg chg="mod">
          <ac:chgData name="zala.kores@gmail.com" userId="57757f00a98c9ba7" providerId="LiveId" clId="{C2C27CD3-5D0B-468A-BA8C-DC85F343BDA4}" dt="2021-09-12T15:18:58.067" v="737" actId="26606"/>
          <ac:spMkLst>
            <pc:docMk/>
            <pc:sldMk cId="1310354197" sldId="256"/>
            <ac:spMk id="2" creationId="{189B4D20-6D8D-4878-9492-423F607F6246}"/>
          </ac:spMkLst>
        </pc:spChg>
        <pc:spChg chg="mod">
          <ac:chgData name="zala.kores@gmail.com" userId="57757f00a98c9ba7" providerId="LiveId" clId="{C2C27CD3-5D0B-468A-BA8C-DC85F343BDA4}" dt="2021-09-16T15:56:27.653" v="933" actId="20577"/>
          <ac:spMkLst>
            <pc:docMk/>
            <pc:sldMk cId="1310354197" sldId="256"/>
            <ac:spMk id="3" creationId="{DF272E9F-A962-4C67-B71D-06E8A88202A5}"/>
          </ac:spMkLst>
        </pc:spChg>
        <pc:spChg chg="add del">
          <ac:chgData name="zala.kores@gmail.com" userId="57757f00a98c9ba7" providerId="LiveId" clId="{C2C27CD3-5D0B-468A-BA8C-DC85F343BDA4}" dt="2021-09-12T15:18:26.752" v="734" actId="26606"/>
          <ac:spMkLst>
            <pc:docMk/>
            <pc:sldMk cId="1310354197" sldId="256"/>
            <ac:spMk id="8" creationId="{E770CA6A-B3B0-4826-A91F-B2B1F8922026}"/>
          </ac:spMkLst>
        </pc:spChg>
        <pc:spChg chg="add del">
          <ac:chgData name="zala.kores@gmail.com" userId="57757f00a98c9ba7" providerId="LiveId" clId="{C2C27CD3-5D0B-468A-BA8C-DC85F343BDA4}" dt="2021-09-12T15:18:58.013" v="736" actId="26606"/>
          <ac:spMkLst>
            <pc:docMk/>
            <pc:sldMk cId="1310354197" sldId="256"/>
            <ac:spMk id="14" creationId="{50496C6C-A85F-426B-9ED1-3444166CE4E1}"/>
          </ac:spMkLst>
        </pc:spChg>
        <pc:spChg chg="add">
          <ac:chgData name="zala.kores@gmail.com" userId="57757f00a98c9ba7" providerId="LiveId" clId="{C2C27CD3-5D0B-468A-BA8C-DC85F343BDA4}" dt="2021-09-12T15:18:58.067" v="737" actId="26606"/>
          <ac:spMkLst>
            <pc:docMk/>
            <pc:sldMk cId="1310354197" sldId="256"/>
            <ac:spMk id="18" creationId="{E770CA6A-B3B0-4826-A91F-B2B1F8922026}"/>
          </ac:spMkLst>
        </pc:spChg>
        <pc:picChg chg="add del">
          <ac:chgData name="zala.kores@gmail.com" userId="57757f00a98c9ba7" providerId="LiveId" clId="{C2C27CD3-5D0B-468A-BA8C-DC85F343BDA4}" dt="2021-09-12T15:18:26.752" v="734" actId="26606"/>
          <ac:picMkLst>
            <pc:docMk/>
            <pc:sldMk cId="1310354197" sldId="256"/>
            <ac:picMk id="12" creationId="{25128BB7-D1A3-4F7F-98A3-10B5DCE17448}"/>
          </ac:picMkLst>
        </pc:picChg>
        <pc:picChg chg="add del">
          <ac:chgData name="zala.kores@gmail.com" userId="57757f00a98c9ba7" providerId="LiveId" clId="{C2C27CD3-5D0B-468A-BA8C-DC85F343BDA4}" dt="2021-09-12T15:18:58.013" v="736" actId="26606"/>
          <ac:picMkLst>
            <pc:docMk/>
            <pc:sldMk cId="1310354197" sldId="256"/>
            <ac:picMk id="16" creationId="{4AF26941-50B6-4D7B-AE52-225540B7EE73}"/>
          </ac:picMkLst>
        </pc:picChg>
        <pc:picChg chg="add">
          <ac:chgData name="zala.kores@gmail.com" userId="57757f00a98c9ba7" providerId="LiveId" clId="{C2C27CD3-5D0B-468A-BA8C-DC85F343BDA4}" dt="2021-09-12T15:18:58.067" v="737" actId="26606"/>
          <ac:picMkLst>
            <pc:docMk/>
            <pc:sldMk cId="1310354197" sldId="256"/>
            <ac:picMk id="20" creationId="{25128BB7-D1A3-4F7F-98A3-10B5DCE17448}"/>
          </ac:picMkLst>
        </pc:picChg>
        <pc:cxnChg chg="add del">
          <ac:chgData name="zala.kores@gmail.com" userId="57757f00a98c9ba7" providerId="LiveId" clId="{C2C27CD3-5D0B-468A-BA8C-DC85F343BDA4}" dt="2021-09-12T15:18:26.752" v="734" actId="26606"/>
          <ac:cxnSpMkLst>
            <pc:docMk/>
            <pc:sldMk cId="1310354197" sldId="256"/>
            <ac:cxnSpMk id="10" creationId="{6FE641DB-A503-41DE-ACA6-36B41C6C2BE9}"/>
          </ac:cxnSpMkLst>
        </pc:cxnChg>
        <pc:cxnChg chg="add del">
          <ac:chgData name="zala.kores@gmail.com" userId="57757f00a98c9ba7" providerId="LiveId" clId="{C2C27CD3-5D0B-468A-BA8C-DC85F343BDA4}" dt="2021-09-12T15:18:58.013" v="736" actId="26606"/>
          <ac:cxnSpMkLst>
            <pc:docMk/>
            <pc:sldMk cId="1310354197" sldId="256"/>
            <ac:cxnSpMk id="15" creationId="{AD0EF22F-5D3C-4240-8C32-1B20803E5A89}"/>
          </ac:cxnSpMkLst>
        </pc:cxnChg>
        <pc:cxnChg chg="add">
          <ac:chgData name="zala.kores@gmail.com" userId="57757f00a98c9ba7" providerId="LiveId" clId="{C2C27CD3-5D0B-468A-BA8C-DC85F343BDA4}" dt="2021-09-12T15:18:58.067" v="737" actId="26606"/>
          <ac:cxnSpMkLst>
            <pc:docMk/>
            <pc:sldMk cId="1310354197" sldId="256"/>
            <ac:cxnSpMk id="19" creationId="{6FE641DB-A503-41DE-ACA6-36B41C6C2BE9}"/>
          </ac:cxnSpMkLst>
        </pc:cxnChg>
      </pc:sldChg>
      <pc:sldChg chg="addSp modSp mod modTransition">
        <pc:chgData name="zala.kores@gmail.com" userId="57757f00a98c9ba7" providerId="LiveId" clId="{C2C27CD3-5D0B-468A-BA8C-DC85F343BDA4}" dt="2021-09-16T16:02:43.141" v="935" actId="20577"/>
        <pc:sldMkLst>
          <pc:docMk/>
          <pc:sldMk cId="67077092" sldId="258"/>
        </pc:sldMkLst>
        <pc:spChg chg="mod">
          <ac:chgData name="zala.kores@gmail.com" userId="57757f00a98c9ba7" providerId="LiveId" clId="{C2C27CD3-5D0B-468A-BA8C-DC85F343BDA4}" dt="2021-09-12T14:31:02.978" v="427" actId="20577"/>
          <ac:spMkLst>
            <pc:docMk/>
            <pc:sldMk cId="67077092" sldId="258"/>
            <ac:spMk id="2" creationId="{D6B57060-EF54-4A69-A6AA-665D308EE9B6}"/>
          </ac:spMkLst>
        </pc:spChg>
        <pc:spChg chg="mod">
          <ac:chgData name="zala.kores@gmail.com" userId="57757f00a98c9ba7" providerId="LiveId" clId="{C2C27CD3-5D0B-468A-BA8C-DC85F343BDA4}" dt="2021-09-16T16:02:43.141" v="935" actId="20577"/>
          <ac:spMkLst>
            <pc:docMk/>
            <pc:sldMk cId="67077092" sldId="258"/>
            <ac:spMk id="3" creationId="{6DF63CB8-BF02-448A-9F2B-0E004D427A74}"/>
          </ac:spMkLst>
        </pc:spChg>
        <pc:picChg chg="add mod">
          <ac:chgData name="zala.kores@gmail.com" userId="57757f00a98c9ba7" providerId="LiveId" clId="{C2C27CD3-5D0B-468A-BA8C-DC85F343BDA4}" dt="2021-09-12T15:01:20.511" v="690" actId="14100"/>
          <ac:picMkLst>
            <pc:docMk/>
            <pc:sldMk cId="67077092" sldId="258"/>
            <ac:picMk id="4" creationId="{1F7A94BB-1585-4E78-B153-1DB118C0BCA4}"/>
          </ac:picMkLst>
        </pc:picChg>
      </pc:sldChg>
      <pc:sldChg chg="addSp delSp modSp new mod modTransition">
        <pc:chgData name="zala.kores@gmail.com" userId="57757f00a98c9ba7" providerId="LiveId" clId="{C2C27CD3-5D0B-468A-BA8C-DC85F343BDA4}" dt="2021-09-12T15:30:29.663" v="812"/>
        <pc:sldMkLst>
          <pc:docMk/>
          <pc:sldMk cId="3189423135" sldId="259"/>
        </pc:sldMkLst>
        <pc:spChg chg="mod">
          <ac:chgData name="zala.kores@gmail.com" userId="57757f00a98c9ba7" providerId="LiveId" clId="{C2C27CD3-5D0B-468A-BA8C-DC85F343BDA4}" dt="2021-09-12T14:50:17.075" v="556" actId="20577"/>
          <ac:spMkLst>
            <pc:docMk/>
            <pc:sldMk cId="3189423135" sldId="259"/>
            <ac:spMk id="2" creationId="{1ECF3678-7A8B-4D07-AD68-7DE05939C731}"/>
          </ac:spMkLst>
        </pc:spChg>
        <pc:spChg chg="mod">
          <ac:chgData name="zala.kores@gmail.com" userId="57757f00a98c9ba7" providerId="LiveId" clId="{C2C27CD3-5D0B-468A-BA8C-DC85F343BDA4}" dt="2021-09-12T14:57:02.315" v="654" actId="20577"/>
          <ac:spMkLst>
            <pc:docMk/>
            <pc:sldMk cId="3189423135" sldId="259"/>
            <ac:spMk id="3" creationId="{8FB14D89-C016-46C2-B697-BD2334121F25}"/>
          </ac:spMkLst>
        </pc:spChg>
        <pc:picChg chg="add del mod">
          <ac:chgData name="zala.kores@gmail.com" userId="57757f00a98c9ba7" providerId="LiveId" clId="{C2C27CD3-5D0B-468A-BA8C-DC85F343BDA4}" dt="2021-09-12T15:11:11.948" v="710" actId="21"/>
          <ac:picMkLst>
            <pc:docMk/>
            <pc:sldMk cId="3189423135" sldId="259"/>
            <ac:picMk id="4" creationId="{F156A5FC-6DFF-4353-BA39-AB4A617A487C}"/>
          </ac:picMkLst>
        </pc:picChg>
        <pc:picChg chg="add mod">
          <ac:chgData name="zala.kores@gmail.com" userId="57757f00a98c9ba7" providerId="LiveId" clId="{C2C27CD3-5D0B-468A-BA8C-DC85F343BDA4}" dt="2021-09-12T15:11:36.985" v="714" actId="1076"/>
          <ac:picMkLst>
            <pc:docMk/>
            <pc:sldMk cId="3189423135" sldId="259"/>
            <ac:picMk id="5" creationId="{DF9266F1-C308-4393-AB4B-09C2F00D6855}"/>
          </ac:picMkLst>
        </pc:picChg>
      </pc:sldChg>
      <pc:sldChg chg="addSp delSp modSp new mod modTransition setBg">
        <pc:chgData name="zala.kores@gmail.com" userId="57757f00a98c9ba7" providerId="LiveId" clId="{C2C27CD3-5D0B-468A-BA8C-DC85F343BDA4}" dt="2021-09-12T15:30:16.416" v="811"/>
        <pc:sldMkLst>
          <pc:docMk/>
          <pc:sldMk cId="542720590" sldId="260"/>
        </pc:sldMkLst>
        <pc:spChg chg="mod">
          <ac:chgData name="zala.kores@gmail.com" userId="57757f00a98c9ba7" providerId="LiveId" clId="{C2C27CD3-5D0B-468A-BA8C-DC85F343BDA4}" dt="2021-09-12T15:03:18.217" v="694" actId="26606"/>
          <ac:spMkLst>
            <pc:docMk/>
            <pc:sldMk cId="542720590" sldId="260"/>
            <ac:spMk id="2" creationId="{C5C0692B-DDED-4DF9-B779-9ED7ADF8CD21}"/>
          </ac:spMkLst>
        </pc:spChg>
        <pc:spChg chg="mod">
          <ac:chgData name="zala.kores@gmail.com" userId="57757f00a98c9ba7" providerId="LiveId" clId="{C2C27CD3-5D0B-468A-BA8C-DC85F343BDA4}" dt="2021-09-12T15:03:18.217" v="694" actId="26606"/>
          <ac:spMkLst>
            <pc:docMk/>
            <pc:sldMk cId="542720590" sldId="260"/>
            <ac:spMk id="3" creationId="{FAD57B41-9B21-48E4-A816-E47304CF1FF6}"/>
          </ac:spMkLst>
        </pc:spChg>
        <pc:picChg chg="add del mod">
          <ac:chgData name="zala.kores@gmail.com" userId="57757f00a98c9ba7" providerId="LiveId" clId="{C2C27CD3-5D0B-468A-BA8C-DC85F343BDA4}" dt="2021-09-12T15:13:57.918" v="720" actId="21"/>
          <ac:picMkLst>
            <pc:docMk/>
            <pc:sldMk cId="542720590" sldId="260"/>
            <ac:picMk id="4" creationId="{99E6D310-80AD-4345-9B7E-A26ED7D8D818}"/>
          </ac:picMkLst>
        </pc:picChg>
        <pc:picChg chg="add mod">
          <ac:chgData name="zala.kores@gmail.com" userId="57757f00a98c9ba7" providerId="LiveId" clId="{C2C27CD3-5D0B-468A-BA8C-DC85F343BDA4}" dt="2021-09-12T15:14:03.095" v="722" actId="1076"/>
          <ac:picMkLst>
            <pc:docMk/>
            <pc:sldMk cId="542720590" sldId="260"/>
            <ac:picMk id="5" creationId="{EBD3B54A-4DC9-4C50-B79A-0662FC6CB3DB}"/>
          </ac:picMkLst>
        </pc:picChg>
      </pc:sldChg>
      <pc:sldChg chg="addSp delSp modSp new mod modTransition">
        <pc:chgData name="zala.kores@gmail.com" userId="57757f00a98c9ba7" providerId="LiveId" clId="{C2C27CD3-5D0B-468A-BA8C-DC85F343BDA4}" dt="2021-09-12T15:30:37.120" v="813"/>
        <pc:sldMkLst>
          <pc:docMk/>
          <pc:sldMk cId="3261815857" sldId="261"/>
        </pc:sldMkLst>
        <pc:spChg chg="mod">
          <ac:chgData name="zala.kores@gmail.com" userId="57757f00a98c9ba7" providerId="LiveId" clId="{C2C27CD3-5D0B-468A-BA8C-DC85F343BDA4}" dt="2021-09-12T14:50:01.523" v="540" actId="20577"/>
          <ac:spMkLst>
            <pc:docMk/>
            <pc:sldMk cId="3261815857" sldId="261"/>
            <ac:spMk id="2" creationId="{007F25C5-91EA-41C3-A5CC-49606E8B90E7}"/>
          </ac:spMkLst>
        </pc:spChg>
        <pc:spChg chg="mod">
          <ac:chgData name="zala.kores@gmail.com" userId="57757f00a98c9ba7" providerId="LiveId" clId="{C2C27CD3-5D0B-468A-BA8C-DC85F343BDA4}" dt="2021-09-12T14:54:45.941" v="619" actId="20577"/>
          <ac:spMkLst>
            <pc:docMk/>
            <pc:sldMk cId="3261815857" sldId="261"/>
            <ac:spMk id="3" creationId="{004F3F4D-293A-4393-85BF-9C03B7DF7D1C}"/>
          </ac:spMkLst>
        </pc:spChg>
        <pc:picChg chg="add del mod">
          <ac:chgData name="zala.kores@gmail.com" userId="57757f00a98c9ba7" providerId="LiveId" clId="{C2C27CD3-5D0B-468A-BA8C-DC85F343BDA4}" dt="2021-09-12T15:12:11.611" v="715" actId="21"/>
          <ac:picMkLst>
            <pc:docMk/>
            <pc:sldMk cId="3261815857" sldId="261"/>
            <ac:picMk id="4" creationId="{0D86A3BE-A9D4-4BBB-BCBA-AA0C330EA0B3}"/>
          </ac:picMkLst>
        </pc:picChg>
        <pc:picChg chg="add mod">
          <ac:chgData name="zala.kores@gmail.com" userId="57757f00a98c9ba7" providerId="LiveId" clId="{C2C27CD3-5D0B-468A-BA8C-DC85F343BDA4}" dt="2021-09-12T15:17:21.143" v="730" actId="1076"/>
          <ac:picMkLst>
            <pc:docMk/>
            <pc:sldMk cId="3261815857" sldId="261"/>
            <ac:picMk id="5" creationId="{8AE4456E-5415-40DF-9FEA-F24B20E47807}"/>
          </ac:picMkLst>
        </pc:picChg>
      </pc:sldChg>
      <pc:sldChg chg="addSp modSp new mod modTransition">
        <pc:chgData name="zala.kores@gmail.com" userId="57757f00a98c9ba7" providerId="LiveId" clId="{C2C27CD3-5D0B-468A-BA8C-DC85F343BDA4}" dt="2021-09-12T15:30:49.873" v="814"/>
        <pc:sldMkLst>
          <pc:docMk/>
          <pc:sldMk cId="156562302" sldId="262"/>
        </pc:sldMkLst>
        <pc:spChg chg="mod">
          <ac:chgData name="zala.kores@gmail.com" userId="57757f00a98c9ba7" providerId="LiveId" clId="{C2C27CD3-5D0B-468A-BA8C-DC85F343BDA4}" dt="2021-09-12T14:55:18.905" v="642" actId="20577"/>
          <ac:spMkLst>
            <pc:docMk/>
            <pc:sldMk cId="156562302" sldId="262"/>
            <ac:spMk id="2" creationId="{7A3DCB1A-307B-4B18-BA48-BDAD5AAE7CC0}"/>
          </ac:spMkLst>
        </pc:spChg>
        <pc:spChg chg="mod">
          <ac:chgData name="zala.kores@gmail.com" userId="57757f00a98c9ba7" providerId="LiveId" clId="{C2C27CD3-5D0B-468A-BA8C-DC85F343BDA4}" dt="2021-09-12T15:00:17.472" v="684" actId="20577"/>
          <ac:spMkLst>
            <pc:docMk/>
            <pc:sldMk cId="156562302" sldId="262"/>
            <ac:spMk id="3" creationId="{A8ED1A2F-FD2C-4E35-A295-194E2B5D7938}"/>
          </ac:spMkLst>
        </pc:spChg>
        <pc:picChg chg="add mod">
          <ac:chgData name="zala.kores@gmail.com" userId="57757f00a98c9ba7" providerId="LiveId" clId="{C2C27CD3-5D0B-468A-BA8C-DC85F343BDA4}" dt="2021-09-12T15:16:08.855" v="726" actId="1076"/>
          <ac:picMkLst>
            <pc:docMk/>
            <pc:sldMk cId="156562302" sldId="262"/>
            <ac:picMk id="4" creationId="{6A0A2238-78D0-41A4-94D2-95ABEBF5CC78}"/>
          </ac:picMkLst>
        </pc:picChg>
      </pc:sldChg>
      <pc:sldChg chg="addSp delSp modSp new mod modTransition setBg setClrOvrMap">
        <pc:chgData name="zala.kores@gmail.com" userId="57757f00a98c9ba7" providerId="LiveId" clId="{C2C27CD3-5D0B-468A-BA8C-DC85F343BDA4}" dt="2021-09-12T15:31:06.571" v="815"/>
        <pc:sldMkLst>
          <pc:docMk/>
          <pc:sldMk cId="1200339369" sldId="263"/>
        </pc:sldMkLst>
        <pc:spChg chg="mod ord">
          <ac:chgData name="zala.kores@gmail.com" userId="57757f00a98c9ba7" providerId="LiveId" clId="{C2C27CD3-5D0B-468A-BA8C-DC85F343BDA4}" dt="2021-09-12T15:22:58.742" v="776" actId="26606"/>
          <ac:spMkLst>
            <pc:docMk/>
            <pc:sldMk cId="1200339369" sldId="263"/>
            <ac:spMk id="2" creationId="{3593E119-B030-4E45-BFD2-2E37A9CB81A0}"/>
          </ac:spMkLst>
        </pc:spChg>
        <pc:spChg chg="del">
          <ac:chgData name="zala.kores@gmail.com" userId="57757f00a98c9ba7" providerId="LiveId" clId="{C2C27CD3-5D0B-468A-BA8C-DC85F343BDA4}" dt="2021-09-12T15:21:29.442" v="761" actId="931"/>
          <ac:spMkLst>
            <pc:docMk/>
            <pc:sldMk cId="1200339369" sldId="263"/>
            <ac:spMk id="3" creationId="{5E9A5FAA-04A7-4D74-8F95-4E68E8F095D0}"/>
          </ac:spMkLst>
        </pc:spChg>
        <pc:spChg chg="add del mod">
          <ac:chgData name="zala.kores@gmail.com" userId="57757f00a98c9ba7" providerId="LiveId" clId="{C2C27CD3-5D0B-468A-BA8C-DC85F343BDA4}" dt="2021-09-12T15:22:15.837" v="767"/>
          <ac:spMkLst>
            <pc:docMk/>
            <pc:sldMk cId="1200339369" sldId="263"/>
            <ac:spMk id="7" creationId="{CF52FD6A-8617-4ABB-8444-720FD20692A7}"/>
          </ac:spMkLst>
        </pc:spChg>
        <pc:spChg chg="add del mod">
          <ac:chgData name="zala.kores@gmail.com" userId="57757f00a98c9ba7" providerId="LiveId" clId="{C2C27CD3-5D0B-468A-BA8C-DC85F343BDA4}" dt="2021-09-12T15:22:25.498" v="769"/>
          <ac:spMkLst>
            <pc:docMk/>
            <pc:sldMk cId="1200339369" sldId="263"/>
            <ac:spMk id="10" creationId="{6EBF5B03-8382-47ED-813B-062E1DE6D7E9}"/>
          </ac:spMkLst>
        </pc:spChg>
        <pc:spChg chg="add del">
          <ac:chgData name="zala.kores@gmail.com" userId="57757f00a98c9ba7" providerId="LiveId" clId="{C2C27CD3-5D0B-468A-BA8C-DC85F343BDA4}" dt="2021-09-12T15:22:58.742" v="776" actId="26606"/>
          <ac:spMkLst>
            <pc:docMk/>
            <pc:sldMk cId="1200339369" sldId="263"/>
            <ac:spMk id="13" creationId="{1EA5387D-64D8-4D6C-B109-FF4E81DF609A}"/>
          </ac:spMkLst>
        </pc:spChg>
        <pc:spChg chg="add del">
          <ac:chgData name="zala.kores@gmail.com" userId="57757f00a98c9ba7" providerId="LiveId" clId="{C2C27CD3-5D0B-468A-BA8C-DC85F343BDA4}" dt="2021-09-12T15:22:58.742" v="776" actId="26606"/>
          <ac:spMkLst>
            <pc:docMk/>
            <pc:sldMk cId="1200339369" sldId="263"/>
            <ac:spMk id="14" creationId="{F2073218-C532-470A-AF9D-A46E37380859}"/>
          </ac:spMkLst>
        </pc:spChg>
        <pc:spChg chg="add del">
          <ac:chgData name="zala.kores@gmail.com" userId="57757f00a98c9ba7" providerId="LiveId" clId="{C2C27CD3-5D0B-468A-BA8C-DC85F343BDA4}" dt="2021-09-12T15:22:42.986" v="774" actId="26606"/>
          <ac:spMkLst>
            <pc:docMk/>
            <pc:sldMk cId="1200339369" sldId="263"/>
            <ac:spMk id="15" creationId="{C3E09ABB-ED3D-4358-9099-C5681A51E4A1}"/>
          </ac:spMkLst>
        </pc:spChg>
        <pc:spChg chg="add del">
          <ac:chgData name="zala.kores@gmail.com" userId="57757f00a98c9ba7" providerId="LiveId" clId="{C2C27CD3-5D0B-468A-BA8C-DC85F343BDA4}" dt="2021-09-12T15:22:42.986" v="774" actId="26606"/>
          <ac:spMkLst>
            <pc:docMk/>
            <pc:sldMk cId="1200339369" sldId="263"/>
            <ac:spMk id="18" creationId="{8D25211A-4CA0-4B53-82BB-1EE7C7F3C725}"/>
          </ac:spMkLst>
        </pc:spChg>
        <pc:picChg chg="add del mod">
          <ac:chgData name="zala.kores@gmail.com" userId="57757f00a98c9ba7" providerId="LiveId" clId="{C2C27CD3-5D0B-468A-BA8C-DC85F343BDA4}" dt="2021-09-12T15:22:11.432" v="766" actId="21"/>
          <ac:picMkLst>
            <pc:docMk/>
            <pc:sldMk cId="1200339369" sldId="263"/>
            <ac:picMk id="5" creationId="{FA5984BE-F5F7-4555-AD95-77AC19582757}"/>
          </ac:picMkLst>
        </pc:picChg>
        <pc:picChg chg="add del mod">
          <ac:chgData name="zala.kores@gmail.com" userId="57757f00a98c9ba7" providerId="LiveId" clId="{C2C27CD3-5D0B-468A-BA8C-DC85F343BDA4}" dt="2021-09-12T15:22:18.869" v="768" actId="21"/>
          <ac:picMkLst>
            <pc:docMk/>
            <pc:sldMk cId="1200339369" sldId="263"/>
            <ac:picMk id="8" creationId="{ECEB3FD9-752F-4EB6-B030-6A4087A20A0F}"/>
          </ac:picMkLst>
        </pc:picChg>
        <pc:picChg chg="add mod">
          <ac:chgData name="zala.kores@gmail.com" userId="57757f00a98c9ba7" providerId="LiveId" clId="{C2C27CD3-5D0B-468A-BA8C-DC85F343BDA4}" dt="2021-09-12T15:26:14.331" v="803" actId="1076"/>
          <ac:picMkLst>
            <pc:docMk/>
            <pc:sldMk cId="1200339369" sldId="263"/>
            <ac:picMk id="11" creationId="{F32EB79A-04F3-45A6-B133-9E127E7E2C31}"/>
          </ac:picMkLst>
        </pc:picChg>
        <pc:picChg chg="add mod">
          <ac:chgData name="zala.kores@gmail.com" userId="57757f00a98c9ba7" providerId="LiveId" clId="{C2C27CD3-5D0B-468A-BA8C-DC85F343BDA4}" dt="2021-09-12T15:26:12.638" v="802" actId="1076"/>
          <ac:picMkLst>
            <pc:docMk/>
            <pc:sldMk cId="1200339369" sldId="263"/>
            <ac:picMk id="12" creationId="{1DF12A18-467F-4D66-81BC-9C43247968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zrss.si/evropski-dan-jezik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zrss.si/evropski-dan-jezik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zrss.si/evropski-dan-jezik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zrss.si/evropski-dan-jezik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zrss.si/evropski-dan-jezik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9B4D20-6D8D-4878-9492-423F607F6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8" y="965200"/>
            <a:ext cx="6170943" cy="4329641"/>
          </a:xfrm>
        </p:spPr>
        <p:txBody>
          <a:bodyPr anchor="ctr">
            <a:normAutofit/>
          </a:bodyPr>
          <a:lstStyle/>
          <a:p>
            <a:r>
              <a:rPr lang="sl-SI" sz="5400"/>
              <a:t>evropski DAN JEZIKOV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F272E9F-A962-4C67-B71D-06E8A8820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965200"/>
            <a:ext cx="3367361" cy="4329641"/>
          </a:xfrm>
        </p:spPr>
        <p:txBody>
          <a:bodyPr anchor="ctr">
            <a:normAutofit/>
          </a:bodyPr>
          <a:lstStyle/>
          <a:p>
            <a:pPr algn="r"/>
            <a:r>
              <a:rPr lang="sl-SI" dirty="0"/>
              <a:t>Zala  </a:t>
            </a:r>
            <a:r>
              <a:rPr lang="sl-SI" dirty="0" err="1"/>
              <a:t>Kores</a:t>
            </a:r>
            <a:r>
              <a:rPr lang="sl-SI" dirty="0"/>
              <a:t> 7.b</a:t>
            </a:r>
          </a:p>
          <a:p>
            <a:pPr algn="r"/>
            <a:r>
              <a:rPr lang="sl-SI" dirty="0"/>
              <a:t>September 2021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>
            <a:extLst>
              <a:ext uri="{FF2B5EF4-FFF2-40B4-BE49-F238E27FC236}">
                <a16:creationId xmlns:a16="http://schemas.microsoft.com/office/drawing/2014/main" id="{25128BB7-D1A3-4F7F-98A3-10B5DCE174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B57060-EF54-4A69-A6AA-665D308E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evropski dan jezikov?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F63CB8-BF02-448A-9F2B-0E004D427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Dan, ko praznujemo jezikovno raznolikost v Evropi in spodbujamo učenje jezikov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algn="l"/>
            <a:r>
              <a:rPr lang="sl-SI" sz="11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Vir: Evropski dan jezikov</a:t>
            </a:r>
            <a:endParaRPr lang="sl-SI" sz="1100" b="0" i="0" dirty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F7A94BB-1585-4E78-B153-1DB118C0B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906" y="3109528"/>
            <a:ext cx="5520112" cy="24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C0692B-DDED-4DF9-B779-9ED7ADF8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l-SI" dirty="0"/>
              <a:t>Kdaj praznujemo evropski dan jezikov?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D57B41-9B21-48E4-A816-E47304CF1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sl-SI" b="0" i="0" dirty="0">
                <a:effectLst/>
                <a:latin typeface="Arial" panose="020B0604020202020204" pitchFamily="34" charset="0"/>
              </a:rPr>
              <a:t>Na pobudo Sveta Evrope v Strasbourgu od 2001 dalje vsako leto </a:t>
            </a:r>
            <a:r>
              <a:rPr lang="sl-SI" b="0" i="0" dirty="0" smtClean="0">
                <a:effectLst/>
                <a:latin typeface="Arial" panose="020B0604020202020204" pitchFamily="34" charset="0"/>
              </a:rPr>
              <a:t>praznujemo </a:t>
            </a:r>
            <a:endParaRPr lang="sl-SI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</a:rPr>
              <a:t>  </a:t>
            </a:r>
            <a:r>
              <a:rPr lang="sl-SI" b="1" i="0" dirty="0" smtClean="0">
                <a:effectLst/>
                <a:latin typeface="Arial" panose="020B0604020202020204" pitchFamily="34" charset="0"/>
              </a:rPr>
              <a:t>26</a:t>
            </a:r>
            <a:r>
              <a:rPr lang="sl-SI" b="1" i="0" dirty="0">
                <a:effectLst/>
                <a:latin typeface="Arial" panose="020B0604020202020204" pitchFamily="34" charset="0"/>
              </a:rPr>
              <a:t>. septembra </a:t>
            </a:r>
            <a:r>
              <a:rPr lang="sl-SI" b="0" i="0" dirty="0">
                <a:effectLst/>
                <a:latin typeface="Arial" panose="020B0604020202020204" pitchFamily="34" charset="0"/>
              </a:rPr>
              <a:t>evropski dan jezikov</a:t>
            </a:r>
            <a:r>
              <a:rPr lang="sl-SI" b="0" i="0" dirty="0" smtClean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l-SI" b="0" i="0" dirty="0" smtClean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l-SI" b="0" i="0" dirty="0">
              <a:effectLst/>
              <a:latin typeface="Arial" panose="020B0604020202020204" pitchFamily="34" charset="0"/>
            </a:endParaRPr>
          </a:p>
          <a:p>
            <a:r>
              <a:rPr lang="sl-SI" sz="1100" b="0" i="0" u="sng" dirty="0">
                <a:effectLst/>
                <a:latin typeface="arial" panose="020B0604020202020204" pitchFamily="34" charset="0"/>
                <a:hlinkClick r:id="rId2"/>
              </a:rPr>
              <a:t>Vir: Evropski dan jezikov</a:t>
            </a:r>
          </a:p>
          <a:p>
            <a:pPr marL="0" indent="0">
              <a:buNone/>
            </a:pP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D3B54A-4DC9-4C50-B79A-0662FC6C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100" y="2194560"/>
            <a:ext cx="45720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CF3678-7A8B-4D07-AD68-7DE05939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820032"/>
            <a:ext cx="8610600" cy="1293028"/>
          </a:xfrm>
        </p:spPr>
        <p:txBody>
          <a:bodyPr/>
          <a:lstStyle/>
          <a:p>
            <a:r>
              <a:rPr lang="sl-SI" dirty="0"/>
              <a:t>Zakaj praznujemo EVROPSKI dan jezikov? 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B14D89-C016-46C2-B697-BD2334121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sl-S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seznanimo javnost z nujnostjo učenja jezikov, s čimer podpiramo večjezičnost in medkulturno </a:t>
            </a:r>
            <a:r>
              <a:rPr lang="sl-SI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razumevanje;</a:t>
            </a:r>
            <a:endParaRPr lang="sl-S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 opozorimo na raznoliko jezikovni in kulturno pestrost </a:t>
            </a:r>
            <a:r>
              <a:rPr lang="sl-SI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Evrope;</a:t>
            </a:r>
            <a:endParaRPr lang="sl-S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sl-SI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spodbudimo vseživljenjsko učenje jezikov v šoli in izven nje.</a:t>
            </a:r>
          </a:p>
          <a:p>
            <a:pPr marL="0" indent="0" algn="l">
              <a:buNone/>
            </a:pPr>
            <a:endParaRPr lang="sl-SI" b="0" i="0" u="sng" dirty="0" smtClean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indent="0" algn="l">
              <a:buNone/>
            </a:pPr>
            <a:endParaRPr lang="sl-SI" u="sng" dirty="0">
              <a:solidFill>
                <a:srgbClr val="1A0DAB"/>
              </a:solidFill>
              <a:latin typeface="arial" panose="020B0604020202020204" pitchFamily="34" charset="0"/>
              <a:hlinkClick r:id="rId2"/>
            </a:endParaRPr>
          </a:p>
          <a:p>
            <a:pPr marL="0" indent="0" algn="l">
              <a:buNone/>
            </a:pPr>
            <a:endParaRPr lang="sl-SI" b="0" i="0" u="sng" dirty="0" smtClean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indent="0" algn="l">
              <a:buNone/>
            </a:pPr>
            <a:endParaRPr lang="sl-SI" u="sng" dirty="0">
              <a:solidFill>
                <a:srgbClr val="1A0DAB"/>
              </a:solidFill>
              <a:latin typeface="arial" panose="020B0604020202020204" pitchFamily="34" charset="0"/>
              <a:hlinkClick r:id="rId2"/>
            </a:endParaRPr>
          </a:p>
          <a:p>
            <a:pPr marL="0" indent="0" algn="l">
              <a:buNone/>
            </a:pPr>
            <a:r>
              <a:rPr lang="sl-SI" sz="1100" b="0" i="0" u="sng" dirty="0" smtClean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Vir</a:t>
            </a:r>
            <a:r>
              <a:rPr lang="sl-SI" sz="11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: Evropski dan jezikov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F9266F1-C308-4393-AB4B-09C2F00D6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45915"/>
            <a:ext cx="5638800" cy="29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F25C5-91EA-41C3-A5CC-49606E8B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PRAZNUJEMO EVROPSKI DAN JEZIKOV?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4F3F4D-293A-4393-85BF-9C03B7DF7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Države članice, inštitucije in ljudje vseh starosti lahko kot posamezniki ali v skupini organizirajo dejavnosti ali sodelujejo na kakršenkoli drug način.</a:t>
            </a:r>
          </a:p>
          <a:p>
            <a:pPr marL="0" indent="0">
              <a:buNone/>
            </a:pPr>
            <a:r>
              <a:rPr lang="sl-SI" dirty="0"/>
              <a:t> NEKAJ IDEJ:</a:t>
            </a:r>
          </a:p>
          <a:p>
            <a:r>
              <a:rPr lang="sl-SI" dirty="0"/>
              <a:t>organizacija jezikovne kavarne, zabave, turnirja, večerje; </a:t>
            </a:r>
          </a:p>
          <a:p>
            <a:r>
              <a:rPr lang="sl-SI" dirty="0"/>
              <a:t> objava bloga na temo jezikov;</a:t>
            </a:r>
          </a:p>
          <a:p>
            <a:r>
              <a:rPr lang="sl-SI" dirty="0"/>
              <a:t> izdelava e-knjige ali e-revije;</a:t>
            </a:r>
          </a:p>
          <a:p>
            <a:r>
              <a:rPr lang="sl-SI" dirty="0"/>
              <a:t> </a:t>
            </a:r>
            <a:r>
              <a:rPr lang="sl-SI" dirty="0" smtClean="0"/>
              <a:t>izvedba </a:t>
            </a:r>
            <a:r>
              <a:rPr lang="sl-SI" dirty="0"/>
              <a:t>jezikovnega kviza med učenci; </a:t>
            </a:r>
          </a:p>
          <a:p>
            <a:r>
              <a:rPr lang="sl-SI" dirty="0"/>
              <a:t> izvedba natečaja na temo jezikov z izdelavo posterjev, videov, iger, fotografij, sestavkov, </a:t>
            </a:r>
            <a:r>
              <a:rPr lang="sl-SI" dirty="0" smtClean="0"/>
              <a:t>pesmi </a:t>
            </a:r>
            <a:r>
              <a:rPr lang="sl-SI" dirty="0"/>
              <a:t>…</a:t>
            </a:r>
          </a:p>
          <a:p>
            <a:pPr marL="0" indent="0" algn="l">
              <a:buNone/>
            </a:pPr>
            <a:r>
              <a:rPr lang="sl-SI" sz="11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Vir: Evropski dan jezikov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AE4456E-5415-40DF-9FEA-F24B20E47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881" y="3781425"/>
            <a:ext cx="3971443" cy="12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3DCB1A-307B-4B18-BA48-BDAD5AAE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Nekaj zanimivosti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ED1A2F-FD2C-4E35-A295-194E2B5D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 svetu je med 6000 in 7000 jezikov, od katerih je v Evropi približno 225 avtohtonih jezikov.</a:t>
            </a:r>
          </a:p>
          <a:p>
            <a:r>
              <a:rPr lang="sl-SI" dirty="0"/>
              <a:t>Najmanj polovica svetovnega prebivalstva je dvojezična ali večjezična, to pomeni, da ti ljudje govorijo ali razumejo dva ali več jezikov.</a:t>
            </a:r>
          </a:p>
          <a:p>
            <a:r>
              <a:rPr lang="sl-SI" dirty="0"/>
              <a:t>Dvojezičnost olajša učenje nadaljnjih jezikov in izboljša miselno sposobnost.</a:t>
            </a:r>
          </a:p>
          <a:p>
            <a:pPr marL="0" indent="0" algn="l">
              <a:buNone/>
            </a:pPr>
            <a:endParaRPr lang="sl-SI" b="0" i="0" u="sng" dirty="0" smtClean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indent="0" algn="l">
              <a:buNone/>
            </a:pPr>
            <a:endParaRPr lang="sl-SI" u="sng" dirty="0">
              <a:solidFill>
                <a:srgbClr val="1A0DAB"/>
              </a:solidFill>
              <a:latin typeface="arial" panose="020B0604020202020204" pitchFamily="34" charset="0"/>
              <a:hlinkClick r:id="rId2"/>
            </a:endParaRPr>
          </a:p>
          <a:p>
            <a:pPr marL="0" indent="0" algn="l">
              <a:buNone/>
            </a:pPr>
            <a:endParaRPr lang="sl-SI" b="0" i="0" u="sng" dirty="0" smtClean="0">
              <a:solidFill>
                <a:srgbClr val="1A0DAB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indent="0" algn="l">
              <a:buNone/>
            </a:pPr>
            <a:endParaRPr lang="sl-SI" u="sng" dirty="0">
              <a:solidFill>
                <a:srgbClr val="1A0DAB"/>
              </a:solidFill>
              <a:latin typeface="arial" panose="020B0604020202020204" pitchFamily="34" charset="0"/>
              <a:hlinkClick r:id="rId2"/>
            </a:endParaRPr>
          </a:p>
          <a:p>
            <a:pPr marL="0" indent="0" algn="l">
              <a:buNone/>
            </a:pPr>
            <a:r>
              <a:rPr lang="sl-SI" sz="1100" b="0" i="0" u="sng" dirty="0" smtClean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Vir</a:t>
            </a:r>
            <a:r>
              <a:rPr lang="sl-SI" sz="1100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: Evropski dan jezikov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A0A2238-78D0-41A4-94D2-95ABEBF5C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4126994"/>
            <a:ext cx="4246659" cy="261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93E119-B030-4E45-BFD2-2E37A9CB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Hvala za pozornost!</a:t>
            </a:r>
            <a:endParaRPr lang="sl-SI" dirty="0"/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F32EB79A-04F3-45A6-B133-9E127E7E2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79" y="2393227"/>
            <a:ext cx="5906911" cy="411025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DF12A18-467F-4D66-81BC-9C432479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125" y="2503761"/>
            <a:ext cx="4951296" cy="35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39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F5F4EC643B8D4FA488F40B2651DD34" ma:contentTypeVersion="0" ma:contentTypeDescription="Ustvari nov dokument." ma:contentTypeScope="" ma:versionID="7215590e29889e01d0480a3c5e98ff9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fe818e0d49b97434f34ae21df0856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9AF08D-3014-444F-B85E-80510ACE4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4F5DCD-05CB-4F27-AF42-51DDF945B3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427F17-ADC1-41B2-901D-0CE4747549F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106</TotalTime>
  <Words>263</Words>
  <Application>Microsoft Office PowerPoint</Application>
  <PresentationFormat>Širokozaslonsko</PresentationFormat>
  <Paragraphs>49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arial</vt:lpstr>
      <vt:lpstr>Century Gothic</vt:lpstr>
      <vt:lpstr>Sled pare</vt:lpstr>
      <vt:lpstr>evropski DAN JEZIKOV</vt:lpstr>
      <vt:lpstr>Kaj je evropski dan jezikov?</vt:lpstr>
      <vt:lpstr>Kdaj praznujemo evropski dan jezikov?</vt:lpstr>
      <vt:lpstr>Zakaj praznujemo EVROPSKI dan jezikov?  </vt:lpstr>
      <vt:lpstr>KAKO PRAZNUJEMO EVROPSKI DAN JEZIKOV?</vt:lpstr>
      <vt:lpstr>Nekaj zanimivosti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SVETOVNI DAN JEZIKOV</dc:title>
  <dc:creator>zala.kores@gmail.com</dc:creator>
  <cp:lastModifiedBy>Knjižnica</cp:lastModifiedBy>
  <cp:revision>3</cp:revision>
  <dcterms:created xsi:type="dcterms:W3CDTF">2021-09-07T14:30:57Z</dcterms:created>
  <dcterms:modified xsi:type="dcterms:W3CDTF">2021-10-05T10:43:21Z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0x010100F5F5F4EC643B8D4FA488F40B2651DD34</vt:lpwstr>
  </property>
</Properties>
</file>