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434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512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7674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641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681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613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259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9520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706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390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48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39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229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043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202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139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3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058D-A472-4817-96E0-C3EB978ECFBD}" type="datetimeFigureOut">
              <a:rPr lang="sl-SI" smtClean="0"/>
              <a:t>05.10.2021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4171-6F48-41E2-AA3D-FD84626A80B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0260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2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3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4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1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2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3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0918AF3B-A6EA-458B-9572-54E2F8434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sl-SI" sz="4400">
                <a:solidFill>
                  <a:srgbClr val="FFFFFF"/>
                </a:solidFill>
              </a:rPr>
              <a:t>SVETOVNI DAN ALZHEIMERJEVE BOLEZNI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2869D2F-8899-49C2-A459-38E9EA016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>
            <a:normAutofit/>
          </a:bodyPr>
          <a:lstStyle/>
          <a:p>
            <a:pPr algn="ctr"/>
            <a:r>
              <a:rPr lang="sl-SI">
                <a:solidFill>
                  <a:schemeClr val="bg2"/>
                </a:solidFill>
              </a:rPr>
              <a:t>PRIPRAVIL: SANI ČREŠNAR HERNET</a:t>
            </a:r>
          </a:p>
        </p:txBody>
      </p:sp>
    </p:spTree>
    <p:extLst>
      <p:ext uri="{BB962C8B-B14F-4D97-AF65-F5344CB8AC3E}">
        <p14:creationId xmlns:p14="http://schemas.microsoft.com/office/powerpoint/2010/main" val="221172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2A8698-BC33-4E71-A0BC-E361A642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KDAJ IN ZAKAJ GA OBELEŽUJEMO?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A77F83C-D9BE-49B1-BA0C-9EC0BE63B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2730" y="2293039"/>
            <a:ext cx="4659531" cy="1924398"/>
          </a:xfrm>
        </p:spPr>
        <p:txBody>
          <a:bodyPr>
            <a:noAutofit/>
          </a:bodyPr>
          <a:lstStyle/>
          <a:p>
            <a:r>
              <a:rPr lang="sl-SI" sz="3000" dirty="0"/>
              <a:t>Svetovni dan Alzheimerjeve bolezni praznujemo vsako leto 21. septembra od leta 1994.</a:t>
            </a:r>
          </a:p>
          <a:p>
            <a:r>
              <a:rPr lang="sl-SI" sz="3000" dirty="0"/>
              <a:t>Obeležujemo </a:t>
            </a:r>
            <a:r>
              <a:rPr lang="sl-SI" sz="3000" dirty="0" smtClean="0"/>
              <a:t>ga, </a:t>
            </a:r>
            <a:r>
              <a:rPr lang="sl-SI" sz="3000" dirty="0"/>
              <a:t>da bi ozavestili ljudi o prisotnosti te bolezni v naši družbi.</a:t>
            </a:r>
          </a:p>
        </p:txBody>
      </p:sp>
      <p:pic>
        <p:nvPicPr>
          <p:cNvPr id="1026" name="Picture 2" descr="Alzheimerjeva bolezen pri 42-ih letih: začelo se je z listki - Zadovoljna.si">
            <a:extLst>
              <a:ext uri="{FF2B5EF4-FFF2-40B4-BE49-F238E27FC236}">
                <a16:creationId xmlns:a16="http://schemas.microsoft.com/office/drawing/2014/main" id="{8C4CC786-9CEE-466E-9B61-3E78EA5E9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741" y="2082476"/>
            <a:ext cx="4048732" cy="269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7359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E80C2B-BA96-4104-B57B-76CA720AB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kaj je alzheimerjeva bolezen?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B6B319-AB2C-4D0C-94D8-151DF49E9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4" y="1978090"/>
            <a:ext cx="4468228" cy="3813111"/>
          </a:xfrm>
        </p:spPr>
        <p:txBody>
          <a:bodyPr>
            <a:noAutofit/>
          </a:bodyPr>
          <a:lstStyle/>
          <a:p>
            <a:r>
              <a:rPr lang="sl-SI" sz="2500" dirty="0"/>
              <a:t>Alzheimerjeva bolezen je najpogostejši vzrok demence (bolezenska pozabljivost</a:t>
            </a:r>
            <a:r>
              <a:rPr lang="sl-SI" sz="2500" dirty="0" smtClean="0"/>
              <a:t>).</a:t>
            </a:r>
            <a:endParaRPr lang="sl-SI" sz="2500" dirty="0"/>
          </a:p>
          <a:p>
            <a:r>
              <a:rPr lang="sl-SI" sz="2500" dirty="0"/>
              <a:t>Bolezen povzroča določene spremembe v možganih (senilne lehe, </a:t>
            </a:r>
            <a:r>
              <a:rPr lang="sl-SI" sz="2500" dirty="0" err="1"/>
              <a:t>nevrofibrilarne</a:t>
            </a:r>
            <a:r>
              <a:rPr lang="sl-SI" sz="2500" dirty="0"/>
              <a:t> </a:t>
            </a:r>
            <a:r>
              <a:rPr lang="sl-SI" sz="2500" dirty="0" smtClean="0"/>
              <a:t>pentlje …).</a:t>
            </a:r>
            <a:endParaRPr lang="sl-SI" sz="2500" dirty="0"/>
          </a:p>
          <a:p>
            <a:r>
              <a:rPr lang="sl-SI" sz="2500" dirty="0"/>
              <a:t>Bolezen se razvije najpogosteje pri ljudeh starejših od 65 let, redkeje pri mlajših.</a:t>
            </a:r>
          </a:p>
        </p:txBody>
      </p:sp>
      <p:pic>
        <p:nvPicPr>
          <p:cNvPr id="2050" name="Picture 2" descr="ALZHEIMERJEVA BOLEZEN - Prehranski dodatki za boljše delovanje možgan">
            <a:extLst>
              <a:ext uri="{FF2B5EF4-FFF2-40B4-BE49-F238E27FC236}">
                <a16:creationId xmlns:a16="http://schemas.microsoft.com/office/drawing/2014/main" id="{FEDFCC5D-69CA-46A8-8C6D-5D829AE7F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642" y="2186990"/>
            <a:ext cx="5829689" cy="388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51543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E426E6-41C3-4E6B-9DCD-60B35EEF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simptomi alzheimerjeve bolezni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863AB83-06E2-4E03-8D70-7D039E9D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Izguba </a:t>
            </a:r>
            <a:r>
              <a:rPr lang="sl-SI" dirty="0" smtClean="0"/>
              <a:t>spomina;</a:t>
            </a:r>
            <a:endParaRPr lang="sl-SI" dirty="0"/>
          </a:p>
          <a:p>
            <a:r>
              <a:rPr lang="sl-SI" dirty="0"/>
              <a:t>Problemi v reševanju </a:t>
            </a:r>
            <a:r>
              <a:rPr lang="sl-SI" dirty="0" smtClean="0"/>
              <a:t>težav;</a:t>
            </a:r>
            <a:endParaRPr lang="sl-SI" dirty="0"/>
          </a:p>
          <a:p>
            <a:r>
              <a:rPr lang="sl-SI" dirty="0"/>
              <a:t>Problemi z vsakdanjimi </a:t>
            </a:r>
            <a:r>
              <a:rPr lang="sl-SI" dirty="0" smtClean="0"/>
              <a:t>opravili;</a:t>
            </a:r>
            <a:endParaRPr lang="sl-SI" dirty="0"/>
          </a:p>
          <a:p>
            <a:r>
              <a:rPr lang="sl-SI" dirty="0"/>
              <a:t>Zmedenost z časom in </a:t>
            </a:r>
            <a:r>
              <a:rPr lang="sl-SI" dirty="0" smtClean="0"/>
              <a:t>prostorom …</a:t>
            </a:r>
            <a:endParaRPr lang="sl-SI" dirty="0"/>
          </a:p>
          <a:p>
            <a:endParaRPr lang="sl-SI" dirty="0"/>
          </a:p>
        </p:txBody>
      </p:sp>
      <p:pic>
        <p:nvPicPr>
          <p:cNvPr id="5122" name="Picture 2" descr="What Are the Signs of Alzheimer's Disease? | National Institute on Aging">
            <a:extLst>
              <a:ext uri="{FF2B5EF4-FFF2-40B4-BE49-F238E27FC236}">
                <a16:creationId xmlns:a16="http://schemas.microsoft.com/office/drawing/2014/main" id="{BECFD33B-B979-441A-AF62-CCCD71A9B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407" y="2097088"/>
            <a:ext cx="5409028" cy="306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4400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8CC2BD-0F28-4AB6-BBDB-261F9690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kako zdravimo alzheimerjevo bolezen?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701C2DC-6EDC-4370-9913-C2153C74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4009086" cy="3541714"/>
          </a:xfrm>
        </p:spPr>
        <p:txBody>
          <a:bodyPr>
            <a:normAutofit lnSpcReduction="10000"/>
          </a:bodyPr>
          <a:lstStyle/>
          <a:p>
            <a:r>
              <a:rPr lang="sl-SI" dirty="0"/>
              <a:t>Alzheimerjeve bolezni še ne moremo pozdraviti.</a:t>
            </a:r>
          </a:p>
          <a:p>
            <a:r>
              <a:rPr lang="sl-SI" dirty="0"/>
              <a:t>Lahko blažimo nekatere njene simptome z določenimi zdravili (</a:t>
            </a:r>
            <a:r>
              <a:rPr lang="sl-SI" dirty="0" err="1"/>
              <a:t>donepezil</a:t>
            </a:r>
            <a:r>
              <a:rPr lang="sl-SI" dirty="0"/>
              <a:t>, </a:t>
            </a:r>
            <a:r>
              <a:rPr lang="sl-SI" dirty="0" err="1"/>
              <a:t>rivastigmin</a:t>
            </a:r>
            <a:r>
              <a:rPr lang="sl-SI" dirty="0"/>
              <a:t>, </a:t>
            </a:r>
            <a:r>
              <a:rPr lang="sl-SI" dirty="0" err="1"/>
              <a:t>galantamin</a:t>
            </a:r>
            <a:r>
              <a:rPr lang="sl-SI" dirty="0"/>
              <a:t>, antidepresivi, antipsihotiki, </a:t>
            </a:r>
            <a:r>
              <a:rPr lang="sl-SI" dirty="0" smtClean="0"/>
              <a:t>benzodiazepini …).</a:t>
            </a:r>
            <a:endParaRPr lang="sl-SI" dirty="0"/>
          </a:p>
        </p:txBody>
      </p:sp>
      <p:pic>
        <p:nvPicPr>
          <p:cNvPr id="4098" name="Picture 2" descr="Study: Popular Alzheimer's drug ineffective for mild cases - CNN.com">
            <a:extLst>
              <a:ext uri="{FF2B5EF4-FFF2-40B4-BE49-F238E27FC236}">
                <a16:creationId xmlns:a16="http://schemas.microsoft.com/office/drawing/2014/main" id="{F6565BE7-7396-4E8E-A8C9-AA9AEB621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521" y="2773541"/>
            <a:ext cx="4433077" cy="249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97617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B2C7A5-F8F7-4AC7-A65B-BA8824D71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kdo je odkril alzheimerjevo bolezen?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FAF24ED-AFA5-4DB5-9913-E8656482B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4046408" cy="3541714"/>
          </a:xfrm>
        </p:spPr>
        <p:txBody>
          <a:bodyPr/>
          <a:lstStyle/>
          <a:p>
            <a:r>
              <a:rPr lang="sl-SI" dirty="0"/>
              <a:t>Leta 1907 je </a:t>
            </a:r>
            <a:r>
              <a:rPr lang="sl-SI" dirty="0" err="1"/>
              <a:t>Alois</a:t>
            </a:r>
            <a:r>
              <a:rPr lang="sl-SI" dirty="0"/>
              <a:t> Alzheimer, (Nemec) prvi opisal to bolezen, ki se tudi imenuje po njemu, odkril pa jo je na primeru starejše ženske ki se je zmedla v svojem stanovanju.</a:t>
            </a:r>
          </a:p>
        </p:txBody>
      </p:sp>
      <p:pic>
        <p:nvPicPr>
          <p:cNvPr id="3074" name="Picture 2" descr="Alois Alzheimer: The Man and The Disease He Named - Landmark Memory Care">
            <a:extLst>
              <a:ext uri="{FF2B5EF4-FFF2-40B4-BE49-F238E27FC236}">
                <a16:creationId xmlns:a16="http://schemas.microsoft.com/office/drawing/2014/main" id="{D866C2B4-F58B-45B0-AA1D-6B2A7A6A8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656" y="2097088"/>
            <a:ext cx="4284695" cy="336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44660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D76177-9432-4951-ABDE-94E51CB3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C4F4673-64FA-4812-A2A8-0CB21489C768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reflection blurRad="6350" stA="52000" endA="300" endPos="35000" dir="5400000" sy="-100000" algn="bl" rotWithShape="0"/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20000" dirty="0"/>
              <a:t> KONEC</a:t>
            </a:r>
          </a:p>
        </p:txBody>
      </p:sp>
    </p:spTree>
    <p:extLst>
      <p:ext uri="{BB962C8B-B14F-4D97-AF65-F5344CB8AC3E}">
        <p14:creationId xmlns:p14="http://schemas.microsoft.com/office/powerpoint/2010/main" val="392425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Vezj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Vezj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zj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187</Words>
  <Application>Microsoft Office PowerPoint</Application>
  <PresentationFormat>Širokozaslonsko</PresentationFormat>
  <Paragraphs>20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Vezje</vt:lpstr>
      <vt:lpstr>SVETOVNI DAN ALZHEIMERJEVE BOLEZNI</vt:lpstr>
      <vt:lpstr>KDAJ IN ZAKAJ GA OBELEŽUJEMO?</vt:lpstr>
      <vt:lpstr>kaj je alzheimerjeva bolezen?</vt:lpstr>
      <vt:lpstr>simptomi alzheimerjeve bolezni</vt:lpstr>
      <vt:lpstr>kako zdravimo alzheimerjevo bolezen?</vt:lpstr>
      <vt:lpstr>kdo je odkril alzheimerjevo bolezen?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SVETOVNI DAN ALZHEIMERJEVE BOLEZNI</dc:title>
  <dc:creator>Sani Hernet</dc:creator>
  <cp:lastModifiedBy>Knjižnica</cp:lastModifiedBy>
  <cp:revision>7</cp:revision>
  <dcterms:created xsi:type="dcterms:W3CDTF">2020-09-21T15:55:34Z</dcterms:created>
  <dcterms:modified xsi:type="dcterms:W3CDTF">2021-10-05T10:42:40Z</dcterms:modified>
</cp:coreProperties>
</file>