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12192000" cy="6858000"/>
  <p:notesSz cx="6761163" cy="99425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7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3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9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5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9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1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6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4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tujinfo.com/novica/slovenija/danes-je-dan-uciteljev-preverite-kaksna-sta-njihovo-delo-placilo-v-nasih-krajih" TargetMode="External"/><Relationship Id="rId2" Type="http://schemas.openxmlformats.org/officeDocument/2006/relationships/hyperlink" Target="https://sl.wikipedia.org/wiki/Svetovni_dan_u%C4%8Ditelje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rss.si/objava/praznovanje-dneva-uciteljev-po-svetu" TargetMode="External"/><Relationship Id="rId4" Type="http://schemas.openxmlformats.org/officeDocument/2006/relationships/hyperlink" Target="https://www.zrss.si/objava/5-oktober-svetovni-dan-ucitelje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567159"/>
            <a:ext cx="7766936" cy="1169044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UČITELJEV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22471" y="4050833"/>
            <a:ext cx="5729468" cy="1096899"/>
          </a:xfrm>
        </p:spPr>
        <p:txBody>
          <a:bodyPr/>
          <a:lstStyle/>
          <a:p>
            <a:pPr algn="ctr"/>
            <a:endParaRPr lang="sl-SI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92" y="1913290"/>
            <a:ext cx="4561865" cy="42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0385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SVETOVNI DAN UČITELJEV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736203"/>
            <a:ext cx="8596668" cy="2048719"/>
          </a:xfrm>
        </p:spPr>
        <p:txBody>
          <a:bodyPr>
            <a:norm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Obeležujemo ga vsako leto 5. oktobra. </a:t>
            </a: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Sloveniji ga obeležujemo od leta 1993.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853" y="3086281"/>
            <a:ext cx="6096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1878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ZAKAJ 5. OKTOBER?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677334" y="1263535"/>
            <a:ext cx="8596668" cy="3389488"/>
          </a:xfrm>
        </p:spPr>
        <p:txBody>
          <a:bodyPr>
            <a:normAutofit/>
          </a:bodyPr>
          <a:lstStyle/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oktobra 1966 sta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Parizu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UNESCO in Mednarodna organizacija za delo (ILO) sprejeli p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riporočila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o položaju učiteljev, ki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veljajo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še danes.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riporočila določajo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pravice in dolžnosti vzgojiteljev in učiteljev ter govorijo o položaju, ki bi ga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le-ti,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glede na zahtevnost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dela,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morali imeti v družbi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01" y="4327669"/>
            <a:ext cx="4126529" cy="243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6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6132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UČITELJEV V SLOVENIJI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85732"/>
            <a:ext cx="8408793" cy="2766349"/>
          </a:xfrm>
        </p:spPr>
        <p:txBody>
          <a:bodyPr>
            <a:noAutofit/>
          </a:bodyPr>
          <a:lstStyle/>
          <a:p>
            <a:r>
              <a:rPr lang="sl-SI" sz="2400" dirty="0"/>
              <a:t>N</a:t>
            </a:r>
            <a:r>
              <a:rPr lang="sl-SI" sz="2400" dirty="0" smtClean="0"/>
              <a:t>a </a:t>
            </a:r>
            <a:r>
              <a:rPr lang="sl-SI" sz="2400" dirty="0"/>
              <a:t>ta </a:t>
            </a:r>
            <a:r>
              <a:rPr lang="sl-SI" sz="2400" dirty="0" smtClean="0"/>
              <a:t>dan se </a:t>
            </a:r>
            <a:r>
              <a:rPr lang="sl-SI" sz="2400" dirty="0"/>
              <a:t>podelijo Nagrade Republike Slovenije na področju šolstva, ki so se do leta 1994 imenovale Žagarjeve nagrade in se podeljujejo od leta </a:t>
            </a:r>
            <a:r>
              <a:rPr lang="sl-SI" sz="2400" dirty="0" smtClean="0"/>
              <a:t>1966.</a:t>
            </a:r>
          </a:p>
          <a:p>
            <a:r>
              <a:rPr lang="sl-SI" sz="2400" dirty="0" smtClean="0"/>
              <a:t>Zavod </a:t>
            </a:r>
            <a:r>
              <a:rPr lang="sl-SI" sz="2400" dirty="0"/>
              <a:t>Republike Slovenije za šolstvo podeljuje </a:t>
            </a:r>
            <a:r>
              <a:rPr lang="sl-SI" sz="2400" dirty="0" smtClean="0"/>
              <a:t>ZAVODOVO PRIZNANJE zaposlenim ter PRIZNANJA BLAŽA KUMERDEJA posameznikom, skupinam in vzgojno-izobraževalnim ustanovam za vidnejše dosežke. 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4538749"/>
            <a:ext cx="5037513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69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1408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PRAZNOVANJE V DRUGIH DRŽAVAH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8136" y="1828799"/>
            <a:ext cx="8445866" cy="4212563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Afganistanu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učitelji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 učenci praznično zberejo ob narodnih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jedeh.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Kitajskem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učenci pripravijo nastop za učitelje. Po nastopu jim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podarijo voščilnice, risbe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ter rože.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Maldivih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otroci obdarujejo vzgojitelje, učenci in dijaki pa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učitelje.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Singapurju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učence nagradijo tako, da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imajo ta dan le polovico ur pouka.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Vietnamu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se učenci že teden pred praznikom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pripravljajo. Na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šoli ob kulturnih nastopih in hrani pripravijo srečanje z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učitelji.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ekatere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učitelje obiščejo tudi na domu. Z voščili se svojih nekdanjih učiteljev spomnijo tudi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odrasli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20" y="348065"/>
            <a:ext cx="3972680" cy="146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65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ZANIMIVOSTI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16285"/>
            <a:ext cx="8596668" cy="2569578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vzgoji in izobraževanju v Sloveniji je zaposlenih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44.600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delavcev ali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približno 6 %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vseh zaposlenih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osnovnih šolah je 8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% učiteljev starih pod 30 let.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58 % učiteljev je starih med 30 in 49 let.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34 % učiteljev je starih 50 ali več let.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Več je učiteljic kot učiteljev.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25" y="3973483"/>
            <a:ext cx="7124008" cy="22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608882"/>
            <a:ext cx="9172722" cy="2604304"/>
          </a:xfrm>
        </p:spPr>
        <p:txBody>
          <a:bodyPr>
            <a:normAutofit fontScale="70000" lnSpcReduction="20000"/>
          </a:bodyPr>
          <a:lstStyle/>
          <a:p>
            <a:r>
              <a:rPr lang="sl-SI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sl-SI" dirty="0" smtClean="0">
                <a:solidFill>
                  <a:srgbClr val="FF0000"/>
                </a:solidFill>
                <a:hlinkClick r:id="rId2"/>
              </a:rPr>
              <a:t>sl.wikipedia.org/wiki/Svetovni_dan_u%C4%8Diteljev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sl-SI" dirty="0">
                <a:solidFill>
                  <a:srgbClr val="FF0000"/>
                </a:solidFill>
                <a:hlinkClick r:id="rId3"/>
              </a:rPr>
              <a:t>://</a:t>
            </a:r>
            <a:r>
              <a:rPr lang="sl-SI" dirty="0" smtClean="0">
                <a:solidFill>
                  <a:srgbClr val="FF0000"/>
                </a:solidFill>
                <a:hlinkClick r:id="rId3"/>
              </a:rPr>
              <a:t>ptujinfo.com/novica/slovenija/danes-je-dan-uciteljev-preverite-kaksna-sta-njihovo-delo-placilo-v-nasih-krajih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sl-SI" dirty="0" smtClean="0">
                <a:solidFill>
                  <a:srgbClr val="FF0000"/>
                </a:solidFill>
                <a:hlinkClick r:id="rId4"/>
              </a:rPr>
              <a:t>www.zrss.si/objava/5-oktober-svetovni-dan-uciteljev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rgbClr val="FF0000"/>
                </a:solidFill>
                <a:hlinkClick r:id="rId5"/>
              </a:rPr>
              <a:t>https://</a:t>
            </a:r>
            <a:r>
              <a:rPr lang="sl-SI" dirty="0" smtClean="0">
                <a:solidFill>
                  <a:srgbClr val="FF0000"/>
                </a:solidFill>
                <a:hlinkClick r:id="rId5"/>
              </a:rPr>
              <a:t>www.zrss.si/objava/praznovanje-dneva-uciteljev-po-svetu</a:t>
            </a:r>
            <a:endParaRPr lang="sl-SI" dirty="0">
              <a:solidFill>
                <a:srgbClr val="FF0000"/>
              </a:solidFill>
            </a:endParaRPr>
          </a:p>
          <a:p>
            <a:endParaRPr lang="sl-SI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AVTOR</a:t>
            </a:r>
            <a:r>
              <a:rPr lang="sl-SI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FILIP </a:t>
            </a:r>
            <a:r>
              <a:rPr lang="sl-SI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</a:t>
            </a:r>
          </a:p>
          <a:p>
            <a:r>
              <a:rPr lang="sl-SI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MENTORICA</a:t>
            </a:r>
            <a:r>
              <a:rPr lang="sl-SI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MARTINA BRODEJ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67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3448</TotalTime>
  <Words>314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DAN UČITELJEV</vt:lpstr>
      <vt:lpstr>SVETOVNI DAN UČITELJEV</vt:lpstr>
      <vt:lpstr>ZAKAJ 5. OKTOBER?</vt:lpstr>
      <vt:lpstr>DAN UČITELJEV V SLOVENIJI</vt:lpstr>
      <vt:lpstr>PRAZNOVANJE V DRUGIH DRŽAVAH</vt:lpstr>
      <vt:lpstr>ZANIMIVOSTI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UČITELJEV</dc:title>
  <dc:creator>Filip</dc:creator>
  <cp:lastModifiedBy>Knjižnica</cp:lastModifiedBy>
  <cp:revision>32</cp:revision>
  <cp:lastPrinted>2020-10-01T06:25:45Z</cp:lastPrinted>
  <dcterms:created xsi:type="dcterms:W3CDTF">2020-09-25T13:39:15Z</dcterms:created>
  <dcterms:modified xsi:type="dcterms:W3CDTF">2021-10-05T10:40:22Z</dcterms:modified>
</cp:coreProperties>
</file>